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5" r:id="rId11"/>
    <p:sldId id="26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at Kumar Dash" userId="16fe9d31fc063868" providerId="LiveId" clId="{EFE71912-7010-4A20-B639-A9F2F627C42C}"/>
    <pc:docChg chg="modSld">
      <pc:chgData name="Rajat Kumar Dash" userId="16fe9d31fc063868" providerId="LiveId" clId="{EFE71912-7010-4A20-B639-A9F2F627C42C}" dt="2024-04-29T06:46:51.079" v="22" actId="1036"/>
      <pc:docMkLst>
        <pc:docMk/>
      </pc:docMkLst>
      <pc:sldChg chg="modSp mod">
        <pc:chgData name="Rajat Kumar Dash" userId="16fe9d31fc063868" providerId="LiveId" clId="{EFE71912-7010-4A20-B639-A9F2F627C42C}" dt="2024-04-29T06:29:48.266" v="17" actId="122"/>
        <pc:sldMkLst>
          <pc:docMk/>
          <pc:sldMk cId="2428051487" sldId="256"/>
        </pc:sldMkLst>
        <pc:spChg chg="mod">
          <ac:chgData name="Rajat Kumar Dash" userId="16fe9d31fc063868" providerId="LiveId" clId="{EFE71912-7010-4A20-B639-A9F2F627C42C}" dt="2024-04-29T06:29:48.266" v="17" actId="122"/>
          <ac:spMkLst>
            <pc:docMk/>
            <pc:sldMk cId="2428051487" sldId="256"/>
            <ac:spMk id="5" creationId="{8272DEA6-530A-46F6-3891-D6EE0E035CAC}"/>
          </ac:spMkLst>
        </pc:spChg>
        <pc:spChg chg="mod">
          <ac:chgData name="Rajat Kumar Dash" userId="16fe9d31fc063868" providerId="LiveId" clId="{EFE71912-7010-4A20-B639-A9F2F627C42C}" dt="2024-04-29T06:29:48.266" v="17" actId="122"/>
          <ac:spMkLst>
            <pc:docMk/>
            <pc:sldMk cId="2428051487" sldId="256"/>
            <ac:spMk id="6" creationId="{39E655A3-E048-EAA5-23BA-A33DDF571223}"/>
          </ac:spMkLst>
        </pc:spChg>
        <pc:spChg chg="mod">
          <ac:chgData name="Rajat Kumar Dash" userId="16fe9d31fc063868" providerId="LiveId" clId="{EFE71912-7010-4A20-B639-A9F2F627C42C}" dt="2024-04-29T06:29:48.266" v="17" actId="122"/>
          <ac:spMkLst>
            <pc:docMk/>
            <pc:sldMk cId="2428051487" sldId="256"/>
            <ac:spMk id="10" creationId="{D8F25B16-038A-6E72-55D8-97DC706D880D}"/>
          </ac:spMkLst>
        </pc:spChg>
      </pc:sldChg>
      <pc:sldChg chg="modSp mod">
        <pc:chgData name="Rajat Kumar Dash" userId="16fe9d31fc063868" providerId="LiveId" clId="{EFE71912-7010-4A20-B639-A9F2F627C42C}" dt="2024-04-29T06:46:51.079" v="22" actId="1036"/>
        <pc:sldMkLst>
          <pc:docMk/>
          <pc:sldMk cId="732763603" sldId="260"/>
        </pc:sldMkLst>
        <pc:spChg chg="mod">
          <ac:chgData name="Rajat Kumar Dash" userId="16fe9d31fc063868" providerId="LiveId" clId="{EFE71912-7010-4A20-B639-A9F2F627C42C}" dt="2024-04-29T06:46:51.079" v="22" actId="1036"/>
          <ac:spMkLst>
            <pc:docMk/>
            <pc:sldMk cId="732763603" sldId="260"/>
            <ac:spMk id="6" creationId="{D130830A-E8CB-6562-582F-B4A7EB564A35}"/>
          </ac:spMkLst>
        </pc:spChg>
      </pc:sldChg>
      <pc:sldChg chg="modSp mod">
        <pc:chgData name="Rajat Kumar Dash" userId="16fe9d31fc063868" providerId="LiveId" clId="{EFE71912-7010-4A20-B639-A9F2F627C42C}" dt="2024-04-29T06:31:31.708" v="20" actId="1076"/>
        <pc:sldMkLst>
          <pc:docMk/>
          <pc:sldMk cId="1705872045" sldId="261"/>
        </pc:sldMkLst>
        <pc:spChg chg="mod">
          <ac:chgData name="Rajat Kumar Dash" userId="16fe9d31fc063868" providerId="LiveId" clId="{EFE71912-7010-4A20-B639-A9F2F627C42C}" dt="2024-04-29T06:31:31.708" v="20" actId="1076"/>
          <ac:spMkLst>
            <pc:docMk/>
            <pc:sldMk cId="1705872045" sldId="261"/>
            <ac:spMk id="3" creationId="{472B4334-D9A2-AAE1-CCB2-8B2589801823}"/>
          </ac:spMkLst>
        </pc:spChg>
        <pc:spChg chg="mod">
          <ac:chgData name="Rajat Kumar Dash" userId="16fe9d31fc063868" providerId="LiveId" clId="{EFE71912-7010-4A20-B639-A9F2F627C42C}" dt="2024-04-29T06:31:26.991" v="19" actId="1076"/>
          <ac:spMkLst>
            <pc:docMk/>
            <pc:sldMk cId="1705872045" sldId="261"/>
            <ac:spMk id="4" creationId="{538082EB-2262-E787-B18A-79FBC6B7F4B0}"/>
          </ac:spMkLst>
        </pc:spChg>
      </pc:sldChg>
      <pc:sldChg chg="modSp mod">
        <pc:chgData name="Rajat Kumar Dash" userId="16fe9d31fc063868" providerId="LiveId" clId="{EFE71912-7010-4A20-B639-A9F2F627C42C}" dt="2024-04-29T06:28:45.948" v="8" actId="166"/>
        <pc:sldMkLst>
          <pc:docMk/>
          <pc:sldMk cId="2240939586" sldId="265"/>
        </pc:sldMkLst>
        <pc:picChg chg="mod ord">
          <ac:chgData name="Rajat Kumar Dash" userId="16fe9d31fc063868" providerId="LiveId" clId="{EFE71912-7010-4A20-B639-A9F2F627C42C}" dt="2024-04-29T06:28:45.948" v="8" actId="166"/>
          <ac:picMkLst>
            <pc:docMk/>
            <pc:sldMk cId="2240939586" sldId="265"/>
            <ac:picMk id="6" creationId="{6D4046B0-E077-7DBC-69F6-454F5FBF841C}"/>
          </ac:picMkLst>
        </pc:picChg>
        <pc:picChg chg="mod">
          <ac:chgData name="Rajat Kumar Dash" userId="16fe9d31fc063868" providerId="LiveId" clId="{EFE71912-7010-4A20-B639-A9F2F627C42C}" dt="2024-04-29T06:28:10.599" v="2" actId="1076"/>
          <ac:picMkLst>
            <pc:docMk/>
            <pc:sldMk cId="2240939586" sldId="265"/>
            <ac:picMk id="10" creationId="{D562270D-CF57-C589-C192-E9ABFBA79001}"/>
          </ac:picMkLst>
        </pc:picChg>
        <pc:picChg chg="mod">
          <ac:chgData name="Rajat Kumar Dash" userId="16fe9d31fc063868" providerId="LiveId" clId="{EFE71912-7010-4A20-B639-A9F2F627C42C}" dt="2024-04-29T06:28:30.867" v="7" actId="14100"/>
          <ac:picMkLst>
            <pc:docMk/>
            <pc:sldMk cId="2240939586" sldId="265"/>
            <ac:picMk id="15" creationId="{89BB6FD0-148B-D626-7315-EFF86B240DA1}"/>
          </ac:picMkLst>
        </pc:picChg>
      </pc:sldChg>
    </pc:docChg>
  </pc:docChgLst>
  <pc:docChgLst>
    <pc:chgData name="Rajat Kumar Dash" userId="16fe9d31fc063868" providerId="LiveId" clId="{255CEFF2-15CA-426B-B325-3497896F86E8}"/>
    <pc:docChg chg="undo custSel addSld delSld modSld">
      <pc:chgData name="Rajat Kumar Dash" userId="16fe9d31fc063868" providerId="LiveId" clId="{255CEFF2-15CA-426B-B325-3497896F86E8}" dt="2024-03-02T04:06:35.745" v="109" actId="1076"/>
      <pc:docMkLst>
        <pc:docMk/>
      </pc:docMkLst>
      <pc:sldChg chg="modSp mod">
        <pc:chgData name="Rajat Kumar Dash" userId="16fe9d31fc063868" providerId="LiveId" clId="{255CEFF2-15CA-426B-B325-3497896F86E8}" dt="2024-03-01T17:45:22.862" v="11" actId="20577"/>
        <pc:sldMkLst>
          <pc:docMk/>
          <pc:sldMk cId="1518837446" sldId="258"/>
        </pc:sldMkLst>
        <pc:spChg chg="mod">
          <ac:chgData name="Rajat Kumar Dash" userId="16fe9d31fc063868" providerId="LiveId" clId="{255CEFF2-15CA-426B-B325-3497896F86E8}" dt="2024-03-01T17:45:22.862" v="11" actId="20577"/>
          <ac:spMkLst>
            <pc:docMk/>
            <pc:sldMk cId="1518837446" sldId="258"/>
            <ac:spMk id="4" creationId="{B3787B78-C392-7BC8-9DE1-499F753B5724}"/>
          </ac:spMkLst>
        </pc:spChg>
      </pc:sldChg>
      <pc:sldChg chg="modSp mod">
        <pc:chgData name="Rajat Kumar Dash" userId="16fe9d31fc063868" providerId="LiveId" clId="{255CEFF2-15CA-426B-B325-3497896F86E8}" dt="2024-03-02T02:58:50.498" v="67" actId="20577"/>
        <pc:sldMkLst>
          <pc:docMk/>
          <pc:sldMk cId="732763603" sldId="260"/>
        </pc:sldMkLst>
        <pc:spChg chg="mod">
          <ac:chgData name="Rajat Kumar Dash" userId="16fe9d31fc063868" providerId="LiveId" clId="{255CEFF2-15CA-426B-B325-3497896F86E8}" dt="2024-03-02T02:58:50.498" v="67" actId="20577"/>
          <ac:spMkLst>
            <pc:docMk/>
            <pc:sldMk cId="732763603" sldId="260"/>
            <ac:spMk id="6" creationId="{D130830A-E8CB-6562-582F-B4A7EB564A35}"/>
          </ac:spMkLst>
        </pc:spChg>
      </pc:sldChg>
      <pc:sldChg chg="addSp delSp modSp mod">
        <pc:chgData name="Rajat Kumar Dash" userId="16fe9d31fc063868" providerId="LiveId" clId="{255CEFF2-15CA-426B-B325-3497896F86E8}" dt="2024-03-02T04:06:35.745" v="109" actId="1076"/>
        <pc:sldMkLst>
          <pc:docMk/>
          <pc:sldMk cId="229533255" sldId="263"/>
        </pc:sldMkLst>
        <pc:picChg chg="add del mod">
          <ac:chgData name="Rajat Kumar Dash" userId="16fe9d31fc063868" providerId="LiveId" clId="{255CEFF2-15CA-426B-B325-3497896F86E8}" dt="2024-03-02T04:06:15.327" v="104" actId="478"/>
          <ac:picMkLst>
            <pc:docMk/>
            <pc:sldMk cId="229533255" sldId="263"/>
            <ac:picMk id="5" creationId="{42C14811-A417-175D-210E-DD4F29301DB2}"/>
          </ac:picMkLst>
        </pc:picChg>
        <pc:picChg chg="add del mod">
          <ac:chgData name="Rajat Kumar Dash" userId="16fe9d31fc063868" providerId="LiveId" clId="{255CEFF2-15CA-426B-B325-3497896F86E8}" dt="2024-03-01T17:40:03.849" v="3" actId="21"/>
          <ac:picMkLst>
            <pc:docMk/>
            <pc:sldMk cId="229533255" sldId="263"/>
            <ac:picMk id="5" creationId="{A659D695-F4E8-01FC-A3F7-2712404E11E4}"/>
          </ac:picMkLst>
        </pc:picChg>
        <pc:picChg chg="add mod">
          <ac:chgData name="Rajat Kumar Dash" userId="16fe9d31fc063868" providerId="LiveId" clId="{255CEFF2-15CA-426B-B325-3497896F86E8}" dt="2024-03-02T04:06:35.745" v="109" actId="1076"/>
          <ac:picMkLst>
            <pc:docMk/>
            <pc:sldMk cId="229533255" sldId="263"/>
            <ac:picMk id="6" creationId="{198E3170-B024-8EE8-B584-07A66EB9941A}"/>
          </ac:picMkLst>
        </pc:picChg>
        <pc:picChg chg="add del mod">
          <ac:chgData name="Rajat Kumar Dash" userId="16fe9d31fc063868" providerId="LiveId" clId="{255CEFF2-15CA-426B-B325-3497896F86E8}" dt="2024-03-02T03:04:08.193" v="97" actId="478"/>
          <ac:picMkLst>
            <pc:docMk/>
            <pc:sldMk cId="229533255" sldId="263"/>
            <ac:picMk id="7" creationId="{6F6BDE1F-063C-6B2D-4331-B7ADA1B96222}"/>
          </ac:picMkLst>
        </pc:picChg>
      </pc:sldChg>
      <pc:sldChg chg="addSp modSp mod">
        <pc:chgData name="Rajat Kumar Dash" userId="16fe9d31fc063868" providerId="LiveId" clId="{255CEFF2-15CA-426B-B325-3497896F86E8}" dt="2024-03-01T17:52:15.233" v="56" actId="14100"/>
        <pc:sldMkLst>
          <pc:docMk/>
          <pc:sldMk cId="2240939586" sldId="265"/>
        </pc:sldMkLst>
        <pc:spChg chg="add mod">
          <ac:chgData name="Rajat Kumar Dash" userId="16fe9d31fc063868" providerId="LiveId" clId="{255CEFF2-15CA-426B-B325-3497896F86E8}" dt="2024-03-01T17:51:51.800" v="44" actId="1076"/>
          <ac:spMkLst>
            <pc:docMk/>
            <pc:sldMk cId="2240939586" sldId="265"/>
            <ac:spMk id="12" creationId="{E3235568-6262-CDFC-C11A-CEAFF25E9C00}"/>
          </ac:spMkLst>
        </pc:spChg>
        <pc:spChg chg="add mod">
          <ac:chgData name="Rajat Kumar Dash" userId="16fe9d31fc063868" providerId="LiveId" clId="{255CEFF2-15CA-426B-B325-3497896F86E8}" dt="2024-03-01T17:52:15.233" v="56" actId="14100"/>
          <ac:spMkLst>
            <pc:docMk/>
            <pc:sldMk cId="2240939586" sldId="265"/>
            <ac:spMk id="13" creationId="{D84C2020-5757-53CF-4C37-9D64EB1EC5FB}"/>
          </ac:spMkLst>
        </pc:spChg>
        <pc:picChg chg="add mod">
          <ac:chgData name="Rajat Kumar Dash" userId="16fe9d31fc063868" providerId="LiveId" clId="{255CEFF2-15CA-426B-B325-3497896F86E8}" dt="2024-03-01T17:51:48.247" v="43" actId="1076"/>
          <ac:picMkLst>
            <pc:docMk/>
            <pc:sldMk cId="2240939586" sldId="265"/>
            <ac:picMk id="5" creationId="{D8D9D02F-F3B9-AC77-A701-0DD7A40962C6}"/>
          </ac:picMkLst>
        </pc:picChg>
        <pc:picChg chg="add mod">
          <ac:chgData name="Rajat Kumar Dash" userId="16fe9d31fc063868" providerId="LiveId" clId="{255CEFF2-15CA-426B-B325-3497896F86E8}" dt="2024-03-01T17:51:58.175" v="45" actId="1076"/>
          <ac:picMkLst>
            <pc:docMk/>
            <pc:sldMk cId="2240939586" sldId="265"/>
            <ac:picMk id="7" creationId="{5C7A58FD-2807-9273-A3E7-FB1A842548C9}"/>
          </ac:picMkLst>
        </pc:picChg>
        <pc:picChg chg="add mod">
          <ac:chgData name="Rajat Kumar Dash" userId="16fe9d31fc063868" providerId="LiveId" clId="{255CEFF2-15CA-426B-B325-3497896F86E8}" dt="2024-03-01T17:51:04.551" v="35" actId="1076"/>
          <ac:picMkLst>
            <pc:docMk/>
            <pc:sldMk cId="2240939586" sldId="265"/>
            <ac:picMk id="9" creationId="{17B9D576-04A2-54E0-4F32-66254D2CBC02}"/>
          </ac:picMkLst>
        </pc:picChg>
        <pc:picChg chg="add mod">
          <ac:chgData name="Rajat Kumar Dash" userId="16fe9d31fc063868" providerId="LiveId" clId="{255CEFF2-15CA-426B-B325-3497896F86E8}" dt="2024-03-01T17:51:02.606" v="34" actId="1076"/>
          <ac:picMkLst>
            <pc:docMk/>
            <pc:sldMk cId="2240939586" sldId="265"/>
            <ac:picMk id="11" creationId="{2A62F2C0-071E-B290-F43C-01AA0ABD17F5}"/>
          </ac:picMkLst>
        </pc:picChg>
      </pc:sldChg>
      <pc:sldChg chg="addSp modSp mod">
        <pc:chgData name="Rajat Kumar Dash" userId="16fe9d31fc063868" providerId="LiveId" clId="{255CEFF2-15CA-426B-B325-3497896F86E8}" dt="2024-03-02T03:03:22.386" v="96" actId="1076"/>
        <pc:sldMkLst>
          <pc:docMk/>
          <pc:sldMk cId="3058151478" sldId="266"/>
        </pc:sldMkLst>
        <pc:picChg chg="add mod">
          <ac:chgData name="Rajat Kumar Dash" userId="16fe9d31fc063868" providerId="LiveId" clId="{255CEFF2-15CA-426B-B325-3497896F86E8}" dt="2024-03-01T17:58:15.793" v="61" actId="571"/>
          <ac:picMkLst>
            <pc:docMk/>
            <pc:sldMk cId="3058151478" sldId="266"/>
            <ac:picMk id="4" creationId="{6CDC592D-474D-C7E9-0DA2-D09647721BD5}"/>
          </ac:picMkLst>
        </pc:picChg>
        <pc:picChg chg="add mod">
          <ac:chgData name="Rajat Kumar Dash" userId="16fe9d31fc063868" providerId="LiveId" clId="{255CEFF2-15CA-426B-B325-3497896F86E8}" dt="2024-03-02T03:03:22.386" v="96" actId="1076"/>
          <ac:picMkLst>
            <pc:docMk/>
            <pc:sldMk cId="3058151478" sldId="266"/>
            <ac:picMk id="5" creationId="{A659D695-F4E8-01FC-A3F7-2712404E11E4}"/>
          </ac:picMkLst>
        </pc:picChg>
      </pc:sldChg>
      <pc:sldChg chg="del">
        <pc:chgData name="Rajat Kumar Dash" userId="16fe9d31fc063868" providerId="LiveId" clId="{255CEFF2-15CA-426B-B325-3497896F86E8}" dt="2024-03-01T17:45:15.469" v="10" actId="2696"/>
        <pc:sldMkLst>
          <pc:docMk/>
          <pc:sldMk cId="759443345" sldId="267"/>
        </pc:sldMkLst>
      </pc:sldChg>
      <pc:sldChg chg="new del">
        <pc:chgData name="Rajat Kumar Dash" userId="16fe9d31fc063868" providerId="LiveId" clId="{255CEFF2-15CA-426B-B325-3497896F86E8}" dt="2024-03-01T17:57:40.766" v="58" actId="680"/>
        <pc:sldMkLst>
          <pc:docMk/>
          <pc:sldMk cId="2182290310" sldId="267"/>
        </pc:sldMkLst>
      </pc:sldChg>
      <pc:sldChg chg="addSp modSp new mod">
        <pc:chgData name="Rajat Kumar Dash" userId="16fe9d31fc063868" providerId="LiveId" clId="{255CEFF2-15CA-426B-B325-3497896F86E8}" dt="2024-03-02T03:03:10.001" v="95" actId="1076"/>
        <pc:sldMkLst>
          <pc:docMk/>
          <pc:sldMk cId="2564264728" sldId="267"/>
        </pc:sldMkLst>
        <pc:spChg chg="add mod">
          <ac:chgData name="Rajat Kumar Dash" userId="16fe9d31fc063868" providerId="LiveId" clId="{255CEFF2-15CA-426B-B325-3497896F86E8}" dt="2024-03-02T03:03:10.001" v="95" actId="1076"/>
          <ac:spMkLst>
            <pc:docMk/>
            <pc:sldMk cId="2564264728" sldId="267"/>
            <ac:spMk id="4" creationId="{DD5DD79A-1ABE-EA5B-5E78-4139FEB1755E}"/>
          </ac:spMkLst>
        </pc:spChg>
        <pc:spChg chg="add mod">
          <ac:chgData name="Rajat Kumar Dash" userId="16fe9d31fc063868" providerId="LiveId" clId="{255CEFF2-15CA-426B-B325-3497896F86E8}" dt="2024-03-02T03:03:05.853" v="94" actId="1076"/>
          <ac:spMkLst>
            <pc:docMk/>
            <pc:sldMk cId="2564264728" sldId="267"/>
            <ac:spMk id="5" creationId="{7E4D3C96-BDFD-90E1-567D-7A2335FEF0A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F85EED-5678-40F1-A16A-6BA8CDB5B237}" type="datetimeFigureOut">
              <a:rPr lang="en-IN" smtClean="0"/>
              <a:t>29-04-2024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46BD0-CE10-4350-88EA-7A3BF47B187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2162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FFC2-DA1D-69FC-B78E-FE36E3C9B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4252CE-6BFD-1992-1852-A7BC99724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F592F-F531-0203-D32D-34C1D4A05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E1DF0-00C6-484C-9E67-5DACAC53172E}" type="datetime1">
              <a:rPr lang="en-IN" smtClean="0"/>
              <a:t>29-04-2024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9EB49-8C78-9A39-3C08-9966F77EE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41C21-E349-AB83-B822-8D8C1EDC5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403E-267C-4375-BCDC-D2BB29EBC9D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1649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2F9F-5428-B30D-4ECD-38BD532E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6A0E76-ABD9-8105-2220-5322BF874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B7182-DD34-74C7-9B12-C3927449E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3CE3F-F4C0-4C09-B4BE-705E8FB03130}" type="datetime1">
              <a:rPr lang="en-IN" smtClean="0"/>
              <a:t>29-04-2024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A865B-1D55-04E6-C921-DE12D388F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23C72-1676-18D3-1130-F890972EE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403E-267C-4375-BCDC-D2BB29EBC9D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145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6E7BAB-41F8-21EC-7904-E52F0C404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0894E6-465A-E91B-C2B7-0E3E33A76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4961C-44D4-8540-7CB1-0123A5B28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4062D-F1D6-42DB-AFB7-B5FAFE756319}" type="datetime1">
              <a:rPr lang="en-IN" smtClean="0"/>
              <a:t>29-04-2024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31684-8419-8254-CF1E-BCBE82BB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06B9B-CF7A-4319-B6CF-31104600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403E-267C-4375-BCDC-D2BB29EBC9D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0403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1686-BEA1-D00C-3859-08E03340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A2908-24C8-1381-5A0B-520B47F59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45E40-4E50-E282-39CA-EE15B70DB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9E2BD-39D3-406C-8349-70A98F5089A4}" type="datetime1">
              <a:rPr lang="en-IN" smtClean="0"/>
              <a:t>29-04-2024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44491-EC50-78B1-7F7B-FAA480E16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880FC-2BA5-1435-10F6-67142EB2D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403E-267C-4375-BCDC-D2BB29EBC9D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0955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FC341-779C-64FA-E008-CEC7B7CD6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E7A22-60A7-BDE3-6C71-471535493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BF384-70EF-DCA1-1351-298E5B20A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04A60-5E59-48D4-B31E-E91441A3A646}" type="datetime1">
              <a:rPr lang="en-IN" smtClean="0"/>
              <a:t>29-04-2024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BD98F-5C72-EEAC-4FD0-BDC1EF3B8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BBFBA-4AF6-CFAF-0C35-279C85469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403E-267C-4375-BCDC-D2BB29EBC9D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728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404F4-014B-F063-CB2E-C55AB44C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08904-7113-E7C9-3D7B-E15609D02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9036A-FA08-2BBA-1823-C411FA6F7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D82BC-C686-D86E-50C9-35FC90494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1DA2-FF93-460D-8BC1-AF78688F1695}" type="datetime1">
              <a:rPr lang="en-IN" smtClean="0"/>
              <a:t>29-04-2024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B8B97B-4764-5B08-E1C7-097CF53D7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6C3EE-1D70-D139-4373-32D05799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403E-267C-4375-BCDC-D2BB29EBC9D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0860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114B-83A9-5151-C0CB-C54BECFE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EBEC9-1386-64F0-DEBE-D3A45071A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0CF34-07A6-CF15-4EE3-C38BA2047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5FEBE6-3DCD-AD33-D6DF-FB74F8D39B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D08F6-6CC8-40D9-E253-431869A803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EF80E8-8508-AF5C-FB89-66CACC54C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31893-DE58-404B-9CE1-32A940F737FE}" type="datetime1">
              <a:rPr lang="en-IN" smtClean="0"/>
              <a:t>29-04-2024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AD4872-B117-5FFF-4863-1DB5159E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3DCED5-6F02-D457-1868-FFED418AE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403E-267C-4375-BCDC-D2BB29EBC9D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0685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8464F-4AEC-70B5-EC97-CDB91A89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F53C9D-3688-A143-69E4-5E9466E36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28D77-2B67-4741-9D07-2B32B135BFBE}" type="datetime1">
              <a:rPr lang="en-IN" smtClean="0"/>
              <a:t>29-04-2024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2FAE27-2D0E-ED6A-821A-AF5B7F66A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AEEA4-E939-02A4-C517-544A149B9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403E-267C-4375-BCDC-D2BB29EBC9D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7667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9903D7-D998-9111-53F8-53B08E7E1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7D6E8-18F4-4649-9E36-4F26C6001D98}" type="datetime1">
              <a:rPr lang="en-IN" smtClean="0"/>
              <a:t>29-04-2024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D29C09-D7C6-8DC1-746B-80E9F103F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E6A4E-A452-A4A9-3F81-6AAF96CD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1757" y="6139941"/>
            <a:ext cx="517585" cy="432818"/>
          </a:xfrm>
        </p:spPr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fld id="{8DEE403E-267C-4375-BCDC-D2BB29EBC9D1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7446D-A2BA-C8DB-83A7-AC22DB3D2F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773" y="73367"/>
            <a:ext cx="1783119" cy="164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85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25F42-2BA4-A188-6522-5CEA5A407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5D057-69A3-5C57-263C-3CF705E6D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A390C-5F63-BDF1-A866-E10DB8341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242CD-352A-519A-688C-D1DBDEE87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BE09-DFFD-410E-94FE-9151BF538B5F}" type="datetime1">
              <a:rPr lang="en-IN" smtClean="0"/>
              <a:t>29-04-2024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5B5A4-EF5C-EA7F-6358-B6E986629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CDA32-EAA7-2079-D720-E23AE7031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403E-267C-4375-BCDC-D2BB29EBC9D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8382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87E2-0503-5C69-F970-6EB42B37B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CB5224-D84D-EF51-1869-5261F4BF39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D35D4F-8E74-FB1B-F0F7-02D16DC39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DF921-0F9C-A277-7298-7ADE96CB7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4D0E3-EB39-435F-9B52-CCF15327DD7B}" type="datetime1">
              <a:rPr lang="en-IN" smtClean="0"/>
              <a:t>29-04-2024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07473-F9CA-FCB1-F431-833D6EDAC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8255A9-FE07-1085-21E0-12B6F2BA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403E-267C-4375-BCDC-D2BB29EBC9D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7892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D12C94-7508-DCAA-E7CD-2AACE2BAE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38D50-CB26-2C25-CBB9-3CB5648C8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531B0-C8AC-273F-3349-FA980692DE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85441-6F6D-4BA6-9666-D031F2DC0DB0}" type="datetime1">
              <a:rPr lang="en-IN" smtClean="0"/>
              <a:t>29-04-2024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90109-9993-6227-036F-8329EE216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D6CE3-6017-2C2A-5A3B-EB6244293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E403E-267C-4375-BCDC-D2BB29EBC9D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7878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72DEA6-530A-46F6-3891-D6EE0E035CAC}"/>
              </a:ext>
            </a:extLst>
          </p:cNvPr>
          <p:cNvSpPr txBox="1"/>
          <p:nvPr/>
        </p:nvSpPr>
        <p:spPr>
          <a:xfrm>
            <a:off x="1922106" y="399005"/>
            <a:ext cx="80902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RESTAURANT BOOKING WEB APPLICATION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655A3-E048-EAA5-23BA-A33DDF571223}"/>
              </a:ext>
            </a:extLst>
          </p:cNvPr>
          <p:cNvSpPr txBox="1"/>
          <p:nvPr/>
        </p:nvSpPr>
        <p:spPr>
          <a:xfrm>
            <a:off x="3011945" y="896345"/>
            <a:ext cx="61681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B.TECH 2022-26 4</a:t>
            </a:r>
            <a:r>
              <a:rPr lang="en-IN" sz="2000" b="1" baseline="30000" dirty="0"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TH</a:t>
            </a:r>
            <a:r>
              <a:rPr lang="en-IN" sz="2000" b="1" dirty="0"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 SEM LEARNING PROJECT</a:t>
            </a:r>
            <a:endParaRPr lang="en-IN" sz="2000" dirty="0">
              <a:latin typeface="Varela Round" panose="00000500000000000000" pitchFamily="2" charset="-79"/>
              <a:ea typeface="Calibri" panose="020F0502020204030204" pitchFamily="34" charset="0"/>
              <a:cs typeface="Varela Round" panose="00000500000000000000" pitchFamily="2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ED3291-168C-23FD-8DFF-A7758D1EF0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92" y="1473483"/>
            <a:ext cx="2473342" cy="2235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F25B16-038A-6E72-55D8-97DC706D880D}"/>
              </a:ext>
            </a:extLst>
          </p:cNvPr>
          <p:cNvSpPr txBox="1"/>
          <p:nvPr/>
        </p:nvSpPr>
        <p:spPr>
          <a:xfrm>
            <a:off x="941714" y="4022663"/>
            <a:ext cx="103085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BACHELOR OF TECHNOLOGY</a:t>
            </a:r>
            <a:br>
              <a:rPr lang="en-IN" sz="2000" b="1" dirty="0"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</a:br>
            <a:r>
              <a:rPr lang="en-IN" sz="2000" b="1" dirty="0"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DEPARTMENT OF COMPUTER SCIENCE &amp; ENGINEERING </a:t>
            </a:r>
            <a:br>
              <a:rPr lang="en-IN" sz="2000" b="1" dirty="0"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</a:br>
            <a:r>
              <a:rPr lang="en-IN" sz="2000" b="1" dirty="0"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SCHOOL OF ENGINEERING AND TECHNOLOGY</a:t>
            </a:r>
            <a:br>
              <a:rPr lang="en-IN" sz="2000" b="1" dirty="0"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</a:br>
            <a:r>
              <a:rPr lang="en-IN" sz="2000" b="1" dirty="0"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GANDHI INSTITUTE OF ENGINEERING &amp; TECHNOLOGY UNIVERSITY,</a:t>
            </a:r>
            <a:br>
              <a:rPr lang="en-IN" sz="2000" b="1" dirty="0"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</a:br>
            <a:r>
              <a:rPr lang="en-IN" sz="2000" b="1" dirty="0"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GUNUPUR- 765022, ODISHA</a:t>
            </a:r>
            <a:br>
              <a:rPr lang="en-IN" sz="2000" b="1" dirty="0"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</a:br>
            <a:r>
              <a:rPr lang="en-IN" sz="2000" b="1" dirty="0"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 March 2024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382DCF-8331-BFD8-9A47-167522147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773" y="73367"/>
            <a:ext cx="1783119" cy="164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51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D431-0C7A-DE3D-CBDA-FD0269DCA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AE5369-4D6A-E7A3-BE12-22465160C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403E-267C-4375-BCDC-D2BB29EBC9D1}" type="slidenum">
              <a:rPr lang="en-IN" smtClean="0"/>
              <a:t>10</a:t>
            </a:fld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C8E6CF-3ED0-E75E-BDB0-A4348315361E}"/>
              </a:ext>
            </a:extLst>
          </p:cNvPr>
          <p:cNvSpPr txBox="1"/>
          <p:nvPr/>
        </p:nvSpPr>
        <p:spPr>
          <a:xfrm>
            <a:off x="4974566" y="341546"/>
            <a:ext cx="2242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Varela Round" panose="00000500000000000000" pitchFamily="2" charset="-79"/>
                <a:cs typeface="Varela Round" panose="00000500000000000000" pitchFamily="2" charset="-79"/>
              </a:rPr>
              <a:t>INTERFACE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62270D-CF57-C589-C192-E9ABFBA79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14971"/>
            <a:ext cx="5261299" cy="31412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BB6FD0-148B-D626-7315-EFF86B240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68" y="3429000"/>
            <a:ext cx="5113177" cy="3087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4046B0-E077-7DBC-69F6-454F5FBF8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68" y="864766"/>
            <a:ext cx="5113177" cy="282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39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D4A477-0C28-863E-8FD7-4ADF154AF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403E-267C-4375-BCDC-D2BB29EBC9D1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DD79A-1ABE-EA5B-5E78-4139FEB1755E}"/>
              </a:ext>
            </a:extLst>
          </p:cNvPr>
          <p:cNvSpPr txBox="1"/>
          <p:nvPr/>
        </p:nvSpPr>
        <p:spPr>
          <a:xfrm>
            <a:off x="1054359" y="1698171"/>
            <a:ext cx="90973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In summary, our restaurant website makes it easy for you to see what we offer, reserve a table, and become part of our online community. We want to give you a great experience, whether you're a new guest or a loyal customer. So take a look around our website, book your next meal with us, and join our online community. Thanks for listening, and we can't wait to see you soon!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D3C96-BDFD-90E1-567D-7A2335FEF0A7}"/>
              </a:ext>
            </a:extLst>
          </p:cNvPr>
          <p:cNvSpPr txBox="1"/>
          <p:nvPr/>
        </p:nvSpPr>
        <p:spPr>
          <a:xfrm>
            <a:off x="4329402" y="755780"/>
            <a:ext cx="2771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  <a:latin typeface="Varela Round" panose="00000500000000000000" pitchFamily="2" charset="-79"/>
                <a:cs typeface="Varela Round" panose="00000500000000000000" pitchFamily="2" charset="-79"/>
              </a:rPr>
              <a:t>CONCLUSION</a:t>
            </a:r>
            <a:endParaRPr lang="en-IN" sz="1800" b="1" dirty="0">
              <a:solidFill>
                <a:srgbClr val="FF0000"/>
              </a:solidFill>
              <a:latin typeface="Varela Round" panose="00000500000000000000" pitchFamily="2" charset="-79"/>
              <a:cs typeface="Varela Round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64264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8AAFE-CE75-D8BC-DC08-CC3E42683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61ED77-EDF6-C2DC-B981-DA95B131E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403E-267C-4375-BCDC-D2BB29EBC9D1}" type="slidenum">
              <a:rPr lang="en-IN" smtClean="0"/>
              <a:t>12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AFB2E-491E-A542-53A4-AC79DF85D301}"/>
              </a:ext>
            </a:extLst>
          </p:cNvPr>
          <p:cNvSpPr txBox="1"/>
          <p:nvPr/>
        </p:nvSpPr>
        <p:spPr>
          <a:xfrm>
            <a:off x="4601615" y="439215"/>
            <a:ext cx="2988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1" dirty="0">
                <a:solidFill>
                  <a:srgbClr val="FF0000"/>
                </a:solidFill>
                <a:latin typeface="Varela Round" panose="00000500000000000000" pitchFamily="2" charset="-79"/>
                <a:cs typeface="Varela Round" panose="00000500000000000000" pitchFamily="2" charset="-79"/>
              </a:rPr>
              <a:t>THANK YOU </a:t>
            </a:r>
            <a:endParaRPr lang="en-IN" sz="2800" b="1" dirty="0">
              <a:solidFill>
                <a:srgbClr val="FF0000"/>
              </a:solidFill>
              <a:latin typeface="Varela Round" panose="00000500000000000000" pitchFamily="2" charset="-79"/>
              <a:cs typeface="Varela Round" panose="00000500000000000000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7F23AF-81A4-D174-FCB2-3DD224DA0583}"/>
              </a:ext>
            </a:extLst>
          </p:cNvPr>
          <p:cNvSpPr txBox="1"/>
          <p:nvPr/>
        </p:nvSpPr>
        <p:spPr>
          <a:xfrm>
            <a:off x="2347819" y="1837425"/>
            <a:ext cx="74963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b="1" dirty="0">
                <a:latin typeface="Varela Round" panose="00000500000000000000" pitchFamily="2" charset="-79"/>
                <a:cs typeface="Varela Round" panose="00000500000000000000" pitchFamily="2" charset="-79"/>
              </a:rPr>
              <a:t>ABINASH BHARAT JYOTI RATHA	   22CSE080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400" b="1" dirty="0">
              <a:latin typeface="Varela Round" panose="00000500000000000000" pitchFamily="2" charset="-79"/>
              <a:cs typeface="Varela Round" panose="00000500000000000000" pitchFamily="2" charset="-79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b="1" dirty="0">
                <a:latin typeface="Varela Round" panose="00000500000000000000" pitchFamily="2" charset="-79"/>
                <a:cs typeface="Varela Round" panose="00000500000000000000" pitchFamily="2" charset="-79"/>
              </a:rPr>
              <a:t>RAJAT KUMAR DASH			   22CSE139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400" b="1" dirty="0">
              <a:latin typeface="Varela Round" panose="00000500000000000000" pitchFamily="2" charset="-79"/>
              <a:cs typeface="Varela Round" panose="00000500000000000000" pitchFamily="2" charset="-79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b="1" dirty="0">
                <a:latin typeface="Varela Round" panose="00000500000000000000" pitchFamily="2" charset="-79"/>
                <a:cs typeface="Varela Round" panose="00000500000000000000" pitchFamily="2" charset="-79"/>
              </a:rPr>
              <a:t>SOUMYA RANJAN MOHAPATRA	   22CSE215</a:t>
            </a:r>
          </a:p>
        </p:txBody>
      </p:sp>
    </p:spTree>
    <p:extLst>
      <p:ext uri="{BB962C8B-B14F-4D97-AF65-F5344CB8AC3E}">
        <p14:creationId xmlns:p14="http://schemas.microsoft.com/office/powerpoint/2010/main" val="1364189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596DD-7207-E338-37B1-5CBE14710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403E-267C-4375-BCDC-D2BB29EBC9D1}" type="slidenum">
              <a:rPr lang="en-IN" smtClean="0"/>
              <a:t>2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C8F4C-C6AF-8B94-EFBD-1523AEC03F39}"/>
              </a:ext>
            </a:extLst>
          </p:cNvPr>
          <p:cNvSpPr txBox="1"/>
          <p:nvPr/>
        </p:nvSpPr>
        <p:spPr>
          <a:xfrm>
            <a:off x="3418360" y="381752"/>
            <a:ext cx="5355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PROJECT PRESENTED BY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52547-E753-5D38-E67E-3AE8B9FE9E84}"/>
              </a:ext>
            </a:extLst>
          </p:cNvPr>
          <p:cNvSpPr txBox="1"/>
          <p:nvPr/>
        </p:nvSpPr>
        <p:spPr>
          <a:xfrm>
            <a:off x="2347821" y="1949569"/>
            <a:ext cx="74963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b="1" dirty="0">
                <a:latin typeface="Varela Round" panose="00000500000000000000" pitchFamily="2" charset="-79"/>
                <a:cs typeface="Varela Round" panose="00000500000000000000" pitchFamily="2" charset="-79"/>
              </a:rPr>
              <a:t>ABINASH BHARAT JYOTI RATHA	   22CSE080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400" b="1" dirty="0">
              <a:latin typeface="Varela Round" panose="00000500000000000000" pitchFamily="2" charset="-79"/>
              <a:cs typeface="Varela Round" panose="00000500000000000000" pitchFamily="2" charset="-79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b="1" dirty="0">
                <a:latin typeface="Varela Round" panose="00000500000000000000" pitchFamily="2" charset="-79"/>
                <a:cs typeface="Varela Round" panose="00000500000000000000" pitchFamily="2" charset="-79"/>
              </a:rPr>
              <a:t>RAJAT KUMAR DASH			   22CSE139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400" b="1" dirty="0">
              <a:latin typeface="Varela Round" panose="00000500000000000000" pitchFamily="2" charset="-79"/>
              <a:cs typeface="Varela Round" panose="00000500000000000000" pitchFamily="2" charset="-79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b="1" dirty="0">
                <a:latin typeface="Varela Round" panose="00000500000000000000" pitchFamily="2" charset="-79"/>
                <a:cs typeface="Varela Round" panose="00000500000000000000" pitchFamily="2" charset="-79"/>
              </a:rPr>
              <a:t>SOUMYA RANJAN MOHAPATRA	   22CSE215</a:t>
            </a:r>
          </a:p>
        </p:txBody>
      </p:sp>
    </p:spTree>
    <p:extLst>
      <p:ext uri="{BB962C8B-B14F-4D97-AF65-F5344CB8AC3E}">
        <p14:creationId xmlns:p14="http://schemas.microsoft.com/office/powerpoint/2010/main" val="2696272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6E770-40BC-768F-F678-855345755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1B679-83C4-0B6A-36F2-C84E66406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403E-267C-4375-BCDC-D2BB29EBC9D1}" type="slidenum">
              <a:rPr lang="en-IN" smtClean="0"/>
              <a:t>3</a:t>
            </a:fld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3F499C-8B13-97E4-C230-2D519032CD88}"/>
              </a:ext>
            </a:extLst>
          </p:cNvPr>
          <p:cNvSpPr txBox="1"/>
          <p:nvPr/>
        </p:nvSpPr>
        <p:spPr>
          <a:xfrm>
            <a:off x="4132052" y="441960"/>
            <a:ext cx="3914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Varela Round" panose="00000500000000000000" pitchFamily="2" charset="-79"/>
                <a:cs typeface="Varela Round" panose="00000500000000000000" pitchFamily="2" charset="-79"/>
              </a:rPr>
              <a:t>TABLE OF CONTENT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787B78-C392-7BC8-9DE1-499F753B5724}"/>
              </a:ext>
            </a:extLst>
          </p:cNvPr>
          <p:cNvSpPr txBox="1"/>
          <p:nvPr/>
        </p:nvSpPr>
        <p:spPr>
          <a:xfrm>
            <a:off x="715992" y="1621766"/>
            <a:ext cx="68321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2400" dirty="0">
                <a:latin typeface="Varela Round" panose="00000500000000000000" pitchFamily="2" charset="-79"/>
                <a:cs typeface="Varela Round" panose="00000500000000000000" pitchFamily="2" charset="-79"/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latin typeface="Varela Round" panose="00000500000000000000" pitchFamily="2" charset="-79"/>
                <a:cs typeface="Varela Round" panose="00000500000000000000" pitchFamily="2" charset="-79"/>
              </a:rPr>
              <a:t>FEATURES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latin typeface="Varela Round" panose="00000500000000000000" pitchFamily="2" charset="-79"/>
                <a:cs typeface="Varela Round" panose="00000500000000000000" pitchFamily="2" charset="-79"/>
              </a:rPr>
              <a:t>OBJECTIVE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latin typeface="Varela Round" panose="00000500000000000000" pitchFamily="2" charset="-79"/>
                <a:cs typeface="Varela Round" panose="00000500000000000000" pitchFamily="2" charset="-79"/>
              </a:rPr>
              <a:t>HARDWARE AND SOFTWARE USED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latin typeface="Varela Round" panose="00000500000000000000" pitchFamily="2" charset="-79"/>
                <a:cs typeface="Varela Round" panose="00000500000000000000" pitchFamily="2" charset="-79"/>
              </a:rPr>
              <a:t>FLOWCHART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latin typeface="Varela Round" panose="00000500000000000000" pitchFamily="2" charset="-79"/>
                <a:cs typeface="Varela Round" panose="00000500000000000000" pitchFamily="2" charset="-79"/>
              </a:rPr>
              <a:t>ER –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latin typeface="Varela Round" panose="00000500000000000000" pitchFamily="2" charset="-79"/>
                <a:cs typeface="Varela Round" panose="00000500000000000000" pitchFamily="2" charset="-79"/>
              </a:rPr>
              <a:t>INTERFACE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2400" dirty="0">
                <a:latin typeface="Varela Round" panose="00000500000000000000" pitchFamily="2" charset="-79"/>
                <a:cs typeface="Varela Round" panose="00000500000000000000" pitchFamily="2" charset="-79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18837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E0F60-91C5-AE95-6EA0-A4E445BF4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71E87C-BF11-C4DB-C915-EAA10650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403E-267C-4375-BCDC-D2BB29EBC9D1}" type="slidenum">
              <a:rPr lang="en-IN" smtClean="0"/>
              <a:t>4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D6645E-5A6E-C00C-467B-8EDEBC4D38AB}"/>
              </a:ext>
            </a:extLst>
          </p:cNvPr>
          <p:cNvSpPr txBox="1"/>
          <p:nvPr/>
        </p:nvSpPr>
        <p:spPr>
          <a:xfrm>
            <a:off x="4583358" y="446561"/>
            <a:ext cx="302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Varela Round" panose="00000500000000000000" pitchFamily="2" charset="-79"/>
                <a:cs typeface="Varela Round" panose="00000500000000000000" pitchFamily="2" charset="-79"/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DC72E-5216-5A2E-0B6A-B182824BE637}"/>
              </a:ext>
            </a:extLst>
          </p:cNvPr>
          <p:cNvSpPr txBox="1"/>
          <p:nvPr/>
        </p:nvSpPr>
        <p:spPr>
          <a:xfrm>
            <a:off x="1723486" y="1380225"/>
            <a:ext cx="87450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In this project, we present an innovative solution that brings convenience and efficiency to the dining experience - our Restaurant Booking Web Application. In a world where time is of the essence and digital solutions continue to redefine our daily interactions, this application serves as a bridge between food enthusiasts and their favorite dining establishments. Traditional methods of making restaurant reservations are often time-consuming and lack the seamless experience we've come to expect in the digital age. Recognizing this gap, we set out to create a solution that not only simplifies the reservation process but enhances the overall dining journey.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4571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5D5C4-878E-4DB9-C090-92BF3D52A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5374E5-BD25-BDAE-6E7C-2DEE9D65A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403E-267C-4375-BCDC-D2BB29EBC9D1}" type="slidenum">
              <a:rPr lang="en-IN" smtClean="0"/>
              <a:t>5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3ECC4-0EC8-F475-57DD-705FBDD81281}"/>
              </a:ext>
            </a:extLst>
          </p:cNvPr>
          <p:cNvSpPr txBox="1"/>
          <p:nvPr/>
        </p:nvSpPr>
        <p:spPr>
          <a:xfrm>
            <a:off x="5034591" y="516946"/>
            <a:ext cx="21228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Varela Round" panose="00000500000000000000" pitchFamily="2" charset="-79"/>
                <a:cs typeface="Varela Round" panose="00000500000000000000" pitchFamily="2" charset="-79"/>
              </a:rPr>
              <a:t>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0830A-E8CB-6562-582F-B4A7EB564A35}"/>
              </a:ext>
            </a:extLst>
          </p:cNvPr>
          <p:cNvSpPr txBox="1"/>
          <p:nvPr/>
        </p:nvSpPr>
        <p:spPr>
          <a:xfrm>
            <a:off x="1801483" y="1274336"/>
            <a:ext cx="85890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b="1" i="0" dirty="0">
                <a:solidFill>
                  <a:srgbClr val="0D0D0D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User Registration and Login : </a:t>
            </a:r>
            <a:r>
              <a:rPr lang="en-US" sz="2100" i="0" dirty="0">
                <a:solidFill>
                  <a:srgbClr val="0D0D0D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Streamlined registration process with essential details. User-friendly login mechanism for returning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b="1" i="0" dirty="0">
                <a:solidFill>
                  <a:srgbClr val="0D0D0D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Table Reservation : </a:t>
            </a:r>
            <a:r>
              <a:rPr lang="en-US" sz="2100" i="0" dirty="0">
                <a:solidFill>
                  <a:srgbClr val="0D0D0D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Intuitive calendar for easy date selection. Time slot availability for efficient booking. Real-time synchronization with restaurant databases for accurate reservation status.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b="1" i="0" dirty="0">
                <a:solidFill>
                  <a:srgbClr val="0D0D0D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Admin Panel : </a:t>
            </a:r>
            <a:r>
              <a:rPr lang="en-US" sz="2100" i="0" dirty="0">
                <a:solidFill>
                  <a:srgbClr val="0D0D0D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We have admin panel to efficiently manage reservations, monitor user activity, and maintain control over the platform's content and functionality.</a:t>
            </a:r>
            <a:endParaRPr lang="en-US" sz="2100" b="1" i="0" dirty="0">
              <a:solidFill>
                <a:srgbClr val="0D0D0D"/>
              </a:solidFill>
              <a:effectLst/>
              <a:latin typeface="Varela Round" panose="00000500000000000000" pitchFamily="2" charset="-79"/>
              <a:cs typeface="Varela Round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32763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0ABD1-D681-B405-5D45-BE29FF15B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452B7D-7CEC-15C9-D6AD-C82E7AFA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403E-267C-4375-BCDC-D2BB29EBC9D1}" type="slidenum">
              <a:rPr lang="en-IN" smtClean="0"/>
              <a:t>6</a:t>
            </a:fld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2B4334-D9A2-AAE1-CCB2-8B2589801823}"/>
              </a:ext>
            </a:extLst>
          </p:cNvPr>
          <p:cNvSpPr txBox="1"/>
          <p:nvPr/>
        </p:nvSpPr>
        <p:spPr>
          <a:xfrm>
            <a:off x="4993885" y="750211"/>
            <a:ext cx="22042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Varela Round" panose="00000500000000000000" pitchFamily="2" charset="-79"/>
                <a:cs typeface="Varela Round" panose="00000500000000000000" pitchFamily="2" charset="-79"/>
              </a:rPr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082EB-2262-E787-B18A-79FBC6B7F4B0}"/>
              </a:ext>
            </a:extLst>
          </p:cNvPr>
          <p:cNvSpPr txBox="1"/>
          <p:nvPr/>
        </p:nvSpPr>
        <p:spPr>
          <a:xfrm>
            <a:off x="1851804" y="1679160"/>
            <a:ext cx="84883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100" b="1" i="0" dirty="0">
                <a:solidFill>
                  <a:srgbClr val="0D0D0D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Enhance User Experience : </a:t>
            </a:r>
            <a:r>
              <a:rPr lang="en-US" sz="2100" b="0" i="0" dirty="0">
                <a:solidFill>
                  <a:srgbClr val="0D0D0D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Provide a user-friendly and intuitive platform that simplifies the restaurant reservation process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b="1" i="0" dirty="0">
                <a:solidFill>
                  <a:srgbClr val="0D0D0D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Promote Business Growth : </a:t>
            </a:r>
            <a:r>
              <a:rPr lang="en-US" sz="2100" b="0" i="0" dirty="0">
                <a:solidFill>
                  <a:srgbClr val="0D0D0D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Support the growth of participating restaurants by increasing their online visibility and attracting a wider customer base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b="1" i="0" dirty="0">
                <a:solidFill>
                  <a:srgbClr val="0D0D0D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Demonstrate Technological Proficiency : </a:t>
            </a:r>
            <a:r>
              <a:rPr lang="en-US" sz="2100" b="0" i="0" dirty="0">
                <a:solidFill>
                  <a:srgbClr val="0D0D0D"/>
                </a:solidFill>
                <a:effectLst/>
                <a:latin typeface="Varela Round" panose="00000500000000000000" pitchFamily="2" charset="-79"/>
                <a:cs typeface="Varela Round" panose="00000500000000000000" pitchFamily="2" charset="-79"/>
              </a:rPr>
              <a:t>Showcase proficiency in utilizing modern web development technologies, including HTML, CSS ,Bootstrap, JavaScript, and Node.js.</a:t>
            </a:r>
          </a:p>
        </p:txBody>
      </p:sp>
    </p:spTree>
    <p:extLst>
      <p:ext uri="{BB962C8B-B14F-4D97-AF65-F5344CB8AC3E}">
        <p14:creationId xmlns:p14="http://schemas.microsoft.com/office/powerpoint/2010/main" val="1705872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D7A71-0B4B-922F-E3AA-B1F3BC950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02B223-2232-A765-4B07-E11C7593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403E-267C-4375-BCDC-D2BB29EBC9D1}" type="slidenum">
              <a:rPr lang="en-IN" smtClean="0"/>
              <a:t>7</a:t>
            </a:fld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BF65E4-6CCC-B6B2-2D72-AB9377BDF15E}"/>
              </a:ext>
            </a:extLst>
          </p:cNvPr>
          <p:cNvSpPr txBox="1"/>
          <p:nvPr/>
        </p:nvSpPr>
        <p:spPr>
          <a:xfrm>
            <a:off x="2796396" y="483079"/>
            <a:ext cx="6599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Varela Round" panose="00000500000000000000" pitchFamily="2" charset="-79"/>
                <a:cs typeface="Varela Round" panose="00000500000000000000" pitchFamily="2" charset="-79"/>
              </a:rPr>
              <a:t>HARDWARE AND SOFTWARE USED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F52E9-D1C0-26E5-CFDD-8EC145FB64A1}"/>
              </a:ext>
            </a:extLst>
          </p:cNvPr>
          <p:cNvSpPr txBox="1"/>
          <p:nvPr/>
        </p:nvSpPr>
        <p:spPr>
          <a:xfrm>
            <a:off x="1640455" y="1745607"/>
            <a:ext cx="891108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Hardware Used   :   </a:t>
            </a:r>
            <a:r>
              <a:rPr lang="en-US" sz="2000" dirty="0"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LAPTOP</a:t>
            </a:r>
          </a:p>
          <a:p>
            <a:endParaRPr lang="en-US" sz="2000" dirty="0">
              <a:latin typeface="Varela Round" panose="00000500000000000000" pitchFamily="2" charset="-79"/>
              <a:ea typeface="Calibri" panose="020F0502020204030204" pitchFamily="34" charset="0"/>
              <a:cs typeface="Varela Round" panose="00000500000000000000" pitchFamily="2" charset="-79"/>
            </a:endParaRPr>
          </a:p>
          <a:p>
            <a:r>
              <a:rPr lang="en-US" sz="2000" b="1" dirty="0"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Language Used   :  </a:t>
            </a:r>
            <a:r>
              <a:rPr lang="en-US" sz="2000" dirty="0"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1)HTML</a:t>
            </a:r>
          </a:p>
          <a:p>
            <a:r>
              <a:rPr lang="en-US" sz="2000" dirty="0"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 		       2)CSS</a:t>
            </a:r>
          </a:p>
          <a:p>
            <a:r>
              <a:rPr lang="en-US" sz="2000" dirty="0"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		       3)JAVASCRIPT</a:t>
            </a:r>
          </a:p>
          <a:p>
            <a:r>
              <a:rPr lang="en-US" sz="2000" dirty="0"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		       4)BOOTSTRAP</a:t>
            </a:r>
          </a:p>
          <a:p>
            <a:r>
              <a:rPr lang="en-US" sz="2000" dirty="0"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		       5)NODE.JS</a:t>
            </a:r>
          </a:p>
          <a:p>
            <a:r>
              <a:rPr lang="en-US" sz="2000" dirty="0"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		       6)MONGO DB</a:t>
            </a:r>
          </a:p>
          <a:p>
            <a:r>
              <a:rPr lang="en-US" sz="2000" dirty="0"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		       </a:t>
            </a:r>
          </a:p>
          <a:p>
            <a:endParaRPr lang="en-US" sz="2000" dirty="0">
              <a:latin typeface="Varela Round" panose="00000500000000000000" pitchFamily="2" charset="-79"/>
              <a:ea typeface="Calibri" panose="020F0502020204030204" pitchFamily="34" charset="0"/>
              <a:cs typeface="Varela Round" panose="00000500000000000000" pitchFamily="2" charset="-79"/>
            </a:endParaRPr>
          </a:p>
          <a:p>
            <a:r>
              <a:rPr lang="en-US" sz="2000" b="1" dirty="0"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Software Used     :  </a:t>
            </a:r>
            <a:r>
              <a:rPr lang="en-US" sz="2000" dirty="0"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1) VS CODE</a:t>
            </a:r>
          </a:p>
          <a:p>
            <a:r>
              <a:rPr lang="en-US" sz="2000" dirty="0">
                <a:latin typeface="Varela Round" panose="00000500000000000000" pitchFamily="2" charset="-79"/>
                <a:ea typeface="Calibri" panose="020F0502020204030204" pitchFamily="34" charset="0"/>
                <a:cs typeface="Varela Round" panose="00000500000000000000" pitchFamily="2" charset="-79"/>
              </a:rPr>
              <a:t>                                   2)WEB BROWSER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935646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2CB88-995B-B2D3-9007-25AB2AA44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664C1D-23E1-5423-95CA-25DF1A868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403E-267C-4375-BCDC-D2BB29EBC9D1}" type="slidenum">
              <a:rPr lang="en-IN" smtClean="0"/>
              <a:t>8</a:t>
            </a:fld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E0931-177A-9F71-9970-1D6D56821F8A}"/>
              </a:ext>
            </a:extLst>
          </p:cNvPr>
          <p:cNvSpPr txBox="1"/>
          <p:nvPr/>
        </p:nvSpPr>
        <p:spPr>
          <a:xfrm>
            <a:off x="4830792" y="358260"/>
            <a:ext cx="2530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Varela Round" panose="00000500000000000000" pitchFamily="2" charset="-79"/>
                <a:cs typeface="Varela Round" panose="00000500000000000000" pitchFamily="2" charset="-79"/>
              </a:rPr>
              <a:t>FLOWCHART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AA430-68F9-1482-AAC2-198CD7B67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65" y="746449"/>
            <a:ext cx="6568751" cy="61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3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39293-0F2F-2604-969B-154E46267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958110-2EEF-1361-5B8D-CB2D87AA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E403E-267C-4375-BCDC-D2BB29EBC9D1}" type="slidenum">
              <a:rPr lang="en-IN" smtClean="0"/>
              <a:t>9</a:t>
            </a:fld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E0025-FA54-A0DD-272F-24ACF1BD9A51}"/>
              </a:ext>
            </a:extLst>
          </p:cNvPr>
          <p:cNvSpPr txBox="1"/>
          <p:nvPr/>
        </p:nvSpPr>
        <p:spPr>
          <a:xfrm>
            <a:off x="4771846" y="465827"/>
            <a:ext cx="2922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  <a:latin typeface="Varela Round" panose="00000500000000000000" pitchFamily="2" charset="-79"/>
                <a:cs typeface="Varela Round" panose="00000500000000000000" pitchFamily="2" charset="-79"/>
              </a:rPr>
              <a:t>ER – DIAGARM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5D16A9-B7A0-8533-1677-D53D965A9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85" y="600364"/>
            <a:ext cx="9130229" cy="650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51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518</Words>
  <Application>Microsoft Office PowerPoint</Application>
  <PresentationFormat>Widescreen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Varela Round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abinash ratha</dc:creator>
  <cp:lastModifiedBy>Rajat Kumar Dash</cp:lastModifiedBy>
  <cp:revision>6</cp:revision>
  <dcterms:created xsi:type="dcterms:W3CDTF">2024-03-01T08:45:09Z</dcterms:created>
  <dcterms:modified xsi:type="dcterms:W3CDTF">2024-04-29T06:47:01Z</dcterms:modified>
</cp:coreProperties>
</file>